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F6B38-B1D3-4B90-B5C9-BB99D837AFC6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239CB-B68B-4F16-80BA-B3E9A5B540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tsienarii-vnieklassnogho-mieropriiatiia-prazdnika-nauryz_3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571604" y="500042"/>
            <a:ext cx="67495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22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НАУРЫЗ-МЕЙРАМЫ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УТРЕННИКИ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19.03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.-ПОНЕДЕЛЬНИК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              ЕСТИЯР ТОБЫ-16.00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20.01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.-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ВТОРНИК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СТАРШАЯ ГРУППА-16.00.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21</Words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Asus</cp:lastModifiedBy>
  <cp:revision>4</cp:revision>
  <dcterms:created xsi:type="dcterms:W3CDTF">2018-01-16T02:41:43Z</dcterms:created>
  <dcterms:modified xsi:type="dcterms:W3CDTF">2018-03-19T03:52:26Z</dcterms:modified>
</cp:coreProperties>
</file>